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55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86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514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798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059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437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033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21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88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412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829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861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26C75-B5B4-420B-A832-1135899B5728}" type="datetimeFigureOut">
              <a:rPr lang="en-US" smtClean="0"/>
              <a:t>08/29/23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8E8CE-60CB-499D-94F2-AAB1A3A9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26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TẬP TÔ MÀU STICKER</a:t>
            </a:r>
          </a:p>
        </p:txBody>
      </p:sp>
    </p:spTree>
    <p:extLst>
      <p:ext uri="{BB962C8B-B14F-4D97-AF65-F5344CB8AC3E}">
        <p14:creationId xmlns:p14="http://schemas.microsoft.com/office/powerpoint/2010/main" val="1610925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624034" y="1335068"/>
            <a:ext cx="4625937" cy="48895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63520" y="1797395"/>
            <a:ext cx="29932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Bìa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bìa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: </a:t>
            </a:r>
            <a:r>
              <a:rPr lang="en-US" dirty="0" err="1"/>
              <a:t>giấy</a:t>
            </a:r>
            <a:r>
              <a:rPr lang="en-US" dirty="0"/>
              <a:t> </a:t>
            </a:r>
            <a:r>
              <a:rPr lang="en-US" dirty="0" err="1"/>
              <a:t>bìa</a:t>
            </a:r>
            <a:r>
              <a:rPr lang="en-US" dirty="0"/>
              <a:t>;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 err="1"/>
              <a:t>Gáy</a:t>
            </a:r>
            <a:r>
              <a:rPr lang="en-US" dirty="0"/>
              <a:t> </a:t>
            </a:r>
            <a:r>
              <a:rPr lang="en-US" dirty="0" err="1"/>
              <a:t>lò</a:t>
            </a:r>
            <a:r>
              <a:rPr lang="en-US" dirty="0"/>
              <a:t> xo,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bìa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lỗ</a:t>
            </a:r>
            <a:r>
              <a:rPr lang="en-US" dirty="0"/>
              <a:t> </a:t>
            </a:r>
            <a:r>
              <a:rPr lang="en-US" dirty="0" err="1"/>
              <a:t>treo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: 20 </a:t>
            </a:r>
            <a:r>
              <a:rPr lang="en-US" dirty="0" err="1"/>
              <a:t>trang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: 18 x 23.5 cm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56783" y="423511"/>
            <a:ext cx="1384367" cy="341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017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898722" y="187129"/>
            <a:ext cx="3022214" cy="35877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6921697" y="-32332"/>
            <a:ext cx="3022212" cy="36703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809627" y="3298439"/>
            <a:ext cx="3200400" cy="35877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11901" y="3492116"/>
            <a:ext cx="4057650" cy="32004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49053" y="291713"/>
            <a:ext cx="1645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trang</a:t>
            </a:r>
            <a:r>
              <a:rPr lang="en-US" dirty="0"/>
              <a:t> sticker </a:t>
            </a:r>
            <a:r>
              <a:rPr lang="en-US" dirty="0" err="1"/>
              <a:t>thường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462661" y="291712"/>
            <a:ext cx="1645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trang</a:t>
            </a:r>
            <a:r>
              <a:rPr lang="en-US" dirty="0"/>
              <a:t> sticker hologram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49053" y="3492114"/>
            <a:ext cx="1645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trang</a:t>
            </a:r>
            <a:r>
              <a:rPr lang="en-US" dirty="0"/>
              <a:t> sticker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ánh</a:t>
            </a:r>
            <a:r>
              <a:rPr lang="en-US" dirty="0"/>
              <a:t> </a:t>
            </a:r>
            <a:r>
              <a:rPr lang="en-US" dirty="0" err="1"/>
              <a:t>vàng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546568" y="3492114"/>
            <a:ext cx="1645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trang</a:t>
            </a:r>
            <a:r>
              <a:rPr lang="en-US" dirty="0"/>
              <a:t> sticker </a:t>
            </a:r>
            <a:r>
              <a:rPr lang="en-US" dirty="0" err="1"/>
              <a:t>kim</a:t>
            </a:r>
            <a:r>
              <a:rPr lang="en-US" dirty="0"/>
              <a:t> </a:t>
            </a:r>
            <a:r>
              <a:rPr lang="en-US" dirty="0" err="1"/>
              <a:t>tuyến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73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468" t="12103" r="7066" b="32976"/>
          <a:stretch/>
        </p:blipFill>
        <p:spPr>
          <a:xfrm>
            <a:off x="548641" y="301509"/>
            <a:ext cx="3866379" cy="3200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2421" r="7356" b="30754"/>
          <a:stretch/>
        </p:blipFill>
        <p:spPr>
          <a:xfrm>
            <a:off x="548641" y="3501909"/>
            <a:ext cx="3866379" cy="31620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15019" y="640080"/>
            <a:ext cx="3073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 </a:t>
            </a:r>
            <a:r>
              <a:rPr lang="en-US" dirty="0" err="1"/>
              <a:t>trang</a:t>
            </a:r>
            <a:r>
              <a:rPr lang="en-US" dirty="0"/>
              <a:t> sticker </a:t>
            </a:r>
            <a:r>
              <a:rPr lang="en-US" dirty="0" err="1"/>
              <a:t>thường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621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65</Words>
  <Application>Microsoft Office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TẬP TÔ MÀU STICKER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Tran Thuy Van Anh</dc:creator>
  <cp:lastModifiedBy>Ho Biec Lam Tuyen</cp:lastModifiedBy>
  <cp:revision>15</cp:revision>
  <dcterms:created xsi:type="dcterms:W3CDTF">2023-08-24T07:44:28Z</dcterms:created>
  <dcterms:modified xsi:type="dcterms:W3CDTF">2023-08-29T09:13:45Z</dcterms:modified>
</cp:coreProperties>
</file>

<file path=docProps/thumbnail.jpeg>
</file>